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7FB1AD-CFBB-4D37-8A96-AD722DB6EC52}" v="21" dt="2024-09-03T14:25:56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28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.M.J.G. (Bernhard)" userId="8c651d8e-946e-4948-8a64-4c10bca0126f" providerId="ADAL" clId="{FB7FB1AD-CFBB-4D37-8A96-AD722DB6EC52}"/>
    <pc:docChg chg="custSel addSld modSld">
      <pc:chgData name="Seelen, B.M.J.G. (Bernhard)" userId="8c651d8e-946e-4948-8a64-4c10bca0126f" providerId="ADAL" clId="{FB7FB1AD-CFBB-4D37-8A96-AD722DB6EC52}" dt="2024-09-03T14:27:27.572" v="2050" actId="114"/>
      <pc:docMkLst>
        <pc:docMk/>
      </pc:docMkLst>
      <pc:sldChg chg="modSp mod">
        <pc:chgData name="Seelen, B.M.J.G. (Bernhard)" userId="8c651d8e-946e-4948-8a64-4c10bca0126f" providerId="ADAL" clId="{FB7FB1AD-CFBB-4D37-8A96-AD722DB6EC52}" dt="2024-09-03T14:04:27.994" v="17" actId="20577"/>
        <pc:sldMkLst>
          <pc:docMk/>
          <pc:sldMk cId="2808975936" sldId="256"/>
        </pc:sldMkLst>
        <pc:spChg chg="mod">
          <ac:chgData name="Seelen, B.M.J.G. (Bernhard)" userId="8c651d8e-946e-4948-8a64-4c10bca0126f" providerId="ADAL" clId="{FB7FB1AD-CFBB-4D37-8A96-AD722DB6EC52}" dt="2024-09-03T14:04:27.994" v="17" actId="20577"/>
          <ac:spMkLst>
            <pc:docMk/>
            <pc:sldMk cId="2808975936" sldId="256"/>
            <ac:spMk id="3" creationId="{26BAA0B0-7AC2-734F-42FA-0F3523F8EC6B}"/>
          </ac:spMkLst>
        </pc:spChg>
      </pc:sldChg>
      <pc:sldChg chg="modSp mod">
        <pc:chgData name="Seelen, B.M.J.G. (Bernhard)" userId="8c651d8e-946e-4948-8a64-4c10bca0126f" providerId="ADAL" clId="{FB7FB1AD-CFBB-4D37-8A96-AD722DB6EC52}" dt="2024-09-03T14:06:24.923" v="309" actId="20577"/>
        <pc:sldMkLst>
          <pc:docMk/>
          <pc:sldMk cId="1221409390" sldId="257"/>
        </pc:sldMkLst>
        <pc:spChg chg="mod">
          <ac:chgData name="Seelen, B.M.J.G. (Bernhard)" userId="8c651d8e-946e-4948-8a64-4c10bca0126f" providerId="ADAL" clId="{FB7FB1AD-CFBB-4D37-8A96-AD722DB6EC52}" dt="2024-09-03T14:06:24.923" v="309" actId="20577"/>
          <ac:spMkLst>
            <pc:docMk/>
            <pc:sldMk cId="1221409390" sldId="257"/>
            <ac:spMk id="3" creationId="{E7516893-5B20-5BCF-331F-0D91F580E1BE}"/>
          </ac:spMkLst>
        </pc:spChg>
      </pc:sldChg>
      <pc:sldChg chg="addSp modSp mod modAnim">
        <pc:chgData name="Seelen, B.M.J.G. (Bernhard)" userId="8c651d8e-946e-4948-8a64-4c10bca0126f" providerId="ADAL" clId="{FB7FB1AD-CFBB-4D37-8A96-AD722DB6EC52}" dt="2024-09-03T14:15:13.102" v="1101" actId="14100"/>
        <pc:sldMkLst>
          <pc:docMk/>
          <pc:sldMk cId="3043496544" sldId="258"/>
        </pc:sldMkLst>
        <pc:spChg chg="mod">
          <ac:chgData name="Seelen, B.M.J.G. (Bernhard)" userId="8c651d8e-946e-4948-8a64-4c10bca0126f" providerId="ADAL" clId="{FB7FB1AD-CFBB-4D37-8A96-AD722DB6EC52}" dt="2024-09-03T14:06:37.749" v="338" actId="20577"/>
          <ac:spMkLst>
            <pc:docMk/>
            <pc:sldMk cId="3043496544" sldId="258"/>
            <ac:spMk id="2" creationId="{3C7F87D7-BB6A-37DF-B565-8B4085BFC582}"/>
          </ac:spMkLst>
        </pc:spChg>
        <pc:spChg chg="mod">
          <ac:chgData name="Seelen, B.M.J.G. (Bernhard)" userId="8c651d8e-946e-4948-8a64-4c10bca0126f" providerId="ADAL" clId="{FB7FB1AD-CFBB-4D37-8A96-AD722DB6EC52}" dt="2024-09-03T14:13:56.703" v="1098" actId="1076"/>
          <ac:spMkLst>
            <pc:docMk/>
            <pc:sldMk cId="3043496544" sldId="258"/>
            <ac:spMk id="3" creationId="{4DD9AF35-08FB-9383-1C57-A9A46F109EFA}"/>
          </ac:spMkLst>
        </pc:spChg>
        <pc:picChg chg="add mod">
          <ac:chgData name="Seelen, B.M.J.G. (Bernhard)" userId="8c651d8e-946e-4948-8a64-4c10bca0126f" providerId="ADAL" clId="{FB7FB1AD-CFBB-4D37-8A96-AD722DB6EC52}" dt="2024-09-03T14:15:13.102" v="1101" actId="14100"/>
          <ac:picMkLst>
            <pc:docMk/>
            <pc:sldMk cId="3043496544" sldId="258"/>
            <ac:picMk id="4" creationId="{BA8D051B-9665-2DF0-C6E8-6C7949DAC6DA}"/>
          </ac:picMkLst>
        </pc:picChg>
      </pc:sldChg>
      <pc:sldChg chg="addSp delSp modSp new mod">
        <pc:chgData name="Seelen, B.M.J.G. (Bernhard)" userId="8c651d8e-946e-4948-8a64-4c10bca0126f" providerId="ADAL" clId="{FB7FB1AD-CFBB-4D37-8A96-AD722DB6EC52}" dt="2024-09-03T14:19:29.478" v="1420" actId="14100"/>
        <pc:sldMkLst>
          <pc:docMk/>
          <pc:sldMk cId="2387274997" sldId="259"/>
        </pc:sldMkLst>
        <pc:spChg chg="mod">
          <ac:chgData name="Seelen, B.M.J.G. (Bernhard)" userId="8c651d8e-946e-4948-8a64-4c10bca0126f" providerId="ADAL" clId="{FB7FB1AD-CFBB-4D37-8A96-AD722DB6EC52}" dt="2024-09-03T14:15:38.815" v="1125" actId="20577"/>
          <ac:spMkLst>
            <pc:docMk/>
            <pc:sldMk cId="2387274997" sldId="259"/>
            <ac:spMk id="2" creationId="{8D3B9039-F558-95CE-7356-665EC8AACD0B}"/>
          </ac:spMkLst>
        </pc:spChg>
        <pc:spChg chg="mod">
          <ac:chgData name="Seelen, B.M.J.G. (Bernhard)" userId="8c651d8e-946e-4948-8a64-4c10bca0126f" providerId="ADAL" clId="{FB7FB1AD-CFBB-4D37-8A96-AD722DB6EC52}" dt="2024-09-03T14:19:29.478" v="1420" actId="14100"/>
          <ac:spMkLst>
            <pc:docMk/>
            <pc:sldMk cId="2387274997" sldId="259"/>
            <ac:spMk id="3" creationId="{BD6831A2-3E37-7BB4-F493-587C021CE9CB}"/>
          </ac:spMkLst>
        </pc:spChg>
        <pc:picChg chg="add del mod">
          <ac:chgData name="Seelen, B.M.J.G. (Bernhard)" userId="8c651d8e-946e-4948-8a64-4c10bca0126f" providerId="ADAL" clId="{FB7FB1AD-CFBB-4D37-8A96-AD722DB6EC52}" dt="2024-09-03T14:18:10.952" v="1413" actId="478"/>
          <ac:picMkLst>
            <pc:docMk/>
            <pc:sldMk cId="2387274997" sldId="259"/>
            <ac:picMk id="1026" creationId="{42C2B291-6D0C-ACCE-DCBB-605501918B33}"/>
          </ac:picMkLst>
        </pc:picChg>
        <pc:picChg chg="add mod">
          <ac:chgData name="Seelen, B.M.J.G. (Bernhard)" userId="8c651d8e-946e-4948-8a64-4c10bca0126f" providerId="ADAL" clId="{FB7FB1AD-CFBB-4D37-8A96-AD722DB6EC52}" dt="2024-09-03T14:19:00.029" v="1418" actId="14100"/>
          <ac:picMkLst>
            <pc:docMk/>
            <pc:sldMk cId="2387274997" sldId="259"/>
            <ac:picMk id="1028" creationId="{91303F7A-20D9-9349-D267-2B9A38F95AA5}"/>
          </ac:picMkLst>
        </pc:picChg>
      </pc:sldChg>
      <pc:sldChg chg="modSp new mod">
        <pc:chgData name="Seelen, B.M.J.G. (Bernhard)" userId="8c651d8e-946e-4948-8a64-4c10bca0126f" providerId="ADAL" clId="{FB7FB1AD-CFBB-4D37-8A96-AD722DB6EC52}" dt="2024-09-03T14:27:27.572" v="2050" actId="114"/>
        <pc:sldMkLst>
          <pc:docMk/>
          <pc:sldMk cId="3791324444" sldId="260"/>
        </pc:sldMkLst>
        <pc:spChg chg="mod">
          <ac:chgData name="Seelen, B.M.J.G. (Bernhard)" userId="8c651d8e-946e-4948-8a64-4c10bca0126f" providerId="ADAL" clId="{FB7FB1AD-CFBB-4D37-8A96-AD722DB6EC52}" dt="2024-09-03T14:19:47.362" v="1432" actId="20577"/>
          <ac:spMkLst>
            <pc:docMk/>
            <pc:sldMk cId="3791324444" sldId="260"/>
            <ac:spMk id="2" creationId="{68213F3F-FAB7-C43E-5647-E1CC098D676B}"/>
          </ac:spMkLst>
        </pc:spChg>
        <pc:spChg chg="mod">
          <ac:chgData name="Seelen, B.M.J.G. (Bernhard)" userId="8c651d8e-946e-4948-8a64-4c10bca0126f" providerId="ADAL" clId="{FB7FB1AD-CFBB-4D37-8A96-AD722DB6EC52}" dt="2024-09-03T14:27:27.572" v="2050" actId="114"/>
          <ac:spMkLst>
            <pc:docMk/>
            <pc:sldMk cId="3791324444" sldId="260"/>
            <ac:spMk id="3" creationId="{C6FB3E01-271D-03A4-A3BB-28E4C2C86EB6}"/>
          </ac:spMkLst>
        </pc:spChg>
      </pc:sldChg>
      <pc:sldChg chg="addSp modSp new mod">
        <pc:chgData name="Seelen, B.M.J.G. (Bernhard)" userId="8c651d8e-946e-4948-8a64-4c10bca0126f" providerId="ADAL" clId="{FB7FB1AD-CFBB-4D37-8A96-AD722DB6EC52}" dt="2024-09-03T14:27:08.033" v="2048" actId="14100"/>
        <pc:sldMkLst>
          <pc:docMk/>
          <pc:sldMk cId="3786090265" sldId="261"/>
        </pc:sldMkLst>
        <pc:spChg chg="mod">
          <ac:chgData name="Seelen, B.M.J.G. (Bernhard)" userId="8c651d8e-946e-4948-8a64-4c10bca0126f" providerId="ADAL" clId="{FB7FB1AD-CFBB-4D37-8A96-AD722DB6EC52}" dt="2024-09-03T14:23:05.899" v="1807" actId="20577"/>
          <ac:spMkLst>
            <pc:docMk/>
            <pc:sldMk cId="3786090265" sldId="261"/>
            <ac:spMk id="2" creationId="{9C7F37C1-A0B9-19B2-B599-AF69BC2C7211}"/>
          </ac:spMkLst>
        </pc:spChg>
        <pc:spChg chg="mod">
          <ac:chgData name="Seelen, B.M.J.G. (Bernhard)" userId="8c651d8e-946e-4948-8a64-4c10bca0126f" providerId="ADAL" clId="{FB7FB1AD-CFBB-4D37-8A96-AD722DB6EC52}" dt="2024-09-03T14:25:56.060" v="2044" actId="20577"/>
          <ac:spMkLst>
            <pc:docMk/>
            <pc:sldMk cId="3786090265" sldId="261"/>
            <ac:spMk id="3" creationId="{A03A83E1-400A-C0D0-6DE8-C914B5FF91E7}"/>
          </ac:spMkLst>
        </pc:spChg>
        <pc:picChg chg="add mod">
          <ac:chgData name="Seelen, B.M.J.G. (Bernhard)" userId="8c651d8e-946e-4948-8a64-4c10bca0126f" providerId="ADAL" clId="{FB7FB1AD-CFBB-4D37-8A96-AD722DB6EC52}" dt="2024-09-03T14:27:08.033" v="2048" actId="14100"/>
          <ac:picMkLst>
            <pc:docMk/>
            <pc:sldMk cId="3786090265" sldId="261"/>
            <ac:picMk id="5" creationId="{713691CB-4B22-74C0-265A-EA05664F87F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10DF-B555-4D30-B35E-2297D59E32D0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2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D79F-E600-4AC1-A639-0B9FB8286C38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35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5D60-A842-4D08-9D7D-A7A57AB501A2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5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F1F9-9322-493A-A9EE-BB75692CE5F5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4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DE51-4D5E-4D23-8181-86A5B05D5351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8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FCA-87F3-427A-B1A2-15346103C68A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5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F709-7E2D-49E6-A629-D8E3363D194F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6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A921-9375-4BAA-A7C2-7975528669FA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8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5425-F285-48AE-A409-A618E3EEA628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0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94D-7D6A-4378-93F6-A3A33186E34B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0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0F9-687B-4417-9D77-CE2D7AD8C321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15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D91916A1-FEE7-41E7-BEE3-2B4941A6F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5990" y="62886"/>
            <a:ext cx="11708355" cy="6301715"/>
            <a:chOff x="175990" y="62886"/>
            <a:chExt cx="11708355" cy="6301715"/>
          </a:xfrm>
        </p:grpSpPr>
        <p:sp useBgFill="1">
          <p:nvSpPr>
            <p:cNvPr id="18" name="Graphic 10">
              <a:extLst>
                <a:ext uri="{FF2B5EF4-FFF2-40B4-BE49-F238E27FC236}">
                  <a16:creationId xmlns:a16="http://schemas.microsoft.com/office/drawing/2014/main" id="{EAFF5F08-677C-4873-9274-02B6FE751044}"/>
                </a:ext>
              </a:extLst>
            </p:cNvPr>
            <p:cNvSpPr/>
            <p:nvPr/>
          </p:nvSpPr>
          <p:spPr>
            <a:xfrm rot="2700000">
              <a:off x="175990" y="525742"/>
              <a:ext cx="1066799" cy="1066799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9" name="Graphic 10">
              <a:extLst>
                <a:ext uri="{FF2B5EF4-FFF2-40B4-BE49-F238E27FC236}">
                  <a16:creationId xmlns:a16="http://schemas.microsoft.com/office/drawing/2014/main" id="{16514C65-F179-4953-B660-5FC657697957}"/>
                </a:ext>
              </a:extLst>
            </p:cNvPr>
            <p:cNvSpPr/>
            <p:nvPr/>
          </p:nvSpPr>
          <p:spPr>
            <a:xfrm rot="2700000">
              <a:off x="8482021" y="62886"/>
              <a:ext cx="2322574" cy="2322574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20" name="Graphic 10">
              <a:extLst>
                <a:ext uri="{FF2B5EF4-FFF2-40B4-BE49-F238E27FC236}">
                  <a16:creationId xmlns:a16="http://schemas.microsoft.com/office/drawing/2014/main" id="{DF5DA89C-9FED-4AE0-8C36-20612E77FAC0}"/>
                </a:ext>
              </a:extLst>
            </p:cNvPr>
            <p:cNvSpPr/>
            <p:nvPr/>
          </p:nvSpPr>
          <p:spPr>
            <a:xfrm rot="2700000">
              <a:off x="10578627" y="5015941"/>
              <a:ext cx="925287" cy="925287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21" name="Oval 20">
              <a:extLst>
                <a:ext uri="{FF2B5EF4-FFF2-40B4-BE49-F238E27FC236}">
                  <a16:creationId xmlns:a16="http://schemas.microsoft.com/office/drawing/2014/main" id="{FB98224C-F1DB-4F10-9B7F-93B86BA13F40}"/>
                </a:ext>
              </a:extLst>
            </p:cNvPr>
            <p:cNvSpPr/>
            <p:nvPr/>
          </p:nvSpPr>
          <p:spPr>
            <a:xfrm rot="10800000">
              <a:off x="11622685" y="6102941"/>
              <a:ext cx="261660" cy="261660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22" name="Oval 21">
              <a:extLst>
                <a:ext uri="{FF2B5EF4-FFF2-40B4-BE49-F238E27FC236}">
                  <a16:creationId xmlns:a16="http://schemas.microsoft.com/office/drawing/2014/main" id="{9AE1FC9E-06C9-4A12-8BE7-766C3DA8B9AC}"/>
                </a:ext>
              </a:extLst>
            </p:cNvPr>
            <p:cNvSpPr/>
            <p:nvPr/>
          </p:nvSpPr>
          <p:spPr>
            <a:xfrm rot="10800000">
              <a:off x="11352354" y="406586"/>
              <a:ext cx="474023" cy="474023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23" name="Oval 22">
              <a:extLst>
                <a:ext uri="{FF2B5EF4-FFF2-40B4-BE49-F238E27FC236}">
                  <a16:creationId xmlns:a16="http://schemas.microsoft.com/office/drawing/2014/main" id="{29954B75-D8C7-439C-A014-E644E3E2C0A5}"/>
                </a:ext>
              </a:extLst>
            </p:cNvPr>
            <p:cNvSpPr/>
            <p:nvPr/>
          </p:nvSpPr>
          <p:spPr>
            <a:xfrm rot="10800000">
              <a:off x="1678231" y="427615"/>
              <a:ext cx="334385" cy="334385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008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DFD30-2122-4F4A-97B4-D0A849E36C5F}" type="datetime1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08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5D71E-5CDF-4C93-8A75-5B916FDC5B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0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Segoe UI" panose="020B0502040204020203" pitchFamily="34" charset="0"/>
        <a:buChar char="+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egoe UI" panose="020B0502040204020203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egoe UI" panose="020B0502040204020203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erzekering.nl/" TargetMode="External"/><Relationship Id="rId3" Type="http://schemas.openxmlformats.org/officeDocument/2006/relationships/hyperlink" Target="http://www.independer.nl/" TargetMode="External"/><Relationship Id="rId7" Type="http://schemas.openxmlformats.org/officeDocument/2006/relationships/hyperlink" Target="http://www.overstappen.nl/" TargetMode="External"/><Relationship Id="rId2" Type="http://schemas.openxmlformats.org/officeDocument/2006/relationships/hyperlink" Target="http://www.geld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icewise.nl/" TargetMode="External"/><Relationship Id="rId5" Type="http://schemas.openxmlformats.org/officeDocument/2006/relationships/hyperlink" Target="http://www.autoverzekering.nl/" TargetMode="External"/><Relationship Id="rId4" Type="http://schemas.openxmlformats.org/officeDocument/2006/relationships/hyperlink" Target="http://www.unitedconsumer.nl/" TargetMode="Externa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F959CF37-B937-D816-D762-4B6EA7E325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730"/>
          <a:stretch/>
        </p:blipFill>
        <p:spPr>
          <a:xfrm>
            <a:off x="0" y="-3"/>
            <a:ext cx="12191980" cy="685798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2F6F869-F143-4607-BEE5-AA6FEB71E1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29" y="254882"/>
            <a:ext cx="2063695" cy="2594445"/>
            <a:chOff x="438029" y="254882"/>
            <a:chExt cx="2063695" cy="2594445"/>
          </a:xfrm>
        </p:grpSpPr>
        <p:sp useBgFill="1">
          <p:nvSpPr>
            <p:cNvPr id="12" name="Graphic 10">
              <a:extLst>
                <a:ext uri="{FF2B5EF4-FFF2-40B4-BE49-F238E27FC236}">
                  <a16:creationId xmlns:a16="http://schemas.microsoft.com/office/drawing/2014/main" id="{C75470B2-BBA7-4280-A6F6-FAE9E9F1C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559425" y="995030"/>
              <a:ext cx="1066799" cy="1066799"/>
            </a:xfrm>
            <a:custGeom>
              <a:avLst/>
              <a:gdLst>
                <a:gd name="connsiteX0" fmla="*/ 4053340 w 6859500"/>
                <a:gd name="connsiteY0" fmla="*/ 6235893 h 6859500"/>
                <a:gd name="connsiteX1" fmla="*/ 4053340 w 6859500"/>
                <a:gd name="connsiteY1" fmla="*/ 4053340 h 6859500"/>
                <a:gd name="connsiteX2" fmla="*/ 6235893 w 6859500"/>
                <a:gd name="connsiteY2" fmla="*/ 4053340 h 6859500"/>
                <a:gd name="connsiteX3" fmla="*/ 6859501 w 6859500"/>
                <a:gd name="connsiteY3" fmla="*/ 3429731 h 6859500"/>
                <a:gd name="connsiteX4" fmla="*/ 6235893 w 6859500"/>
                <a:gd name="connsiteY4" fmla="*/ 2806123 h 6859500"/>
                <a:gd name="connsiteX5" fmla="*/ 4053340 w 6859500"/>
                <a:gd name="connsiteY5" fmla="*/ 2806123 h 6859500"/>
                <a:gd name="connsiteX6" fmla="*/ 4053340 w 6859500"/>
                <a:gd name="connsiteY6" fmla="*/ 623608 h 6859500"/>
                <a:gd name="connsiteX7" fmla="*/ 3429731 w 6859500"/>
                <a:gd name="connsiteY7" fmla="*/ 0 h 6859500"/>
                <a:gd name="connsiteX8" fmla="*/ 2806123 w 6859500"/>
                <a:gd name="connsiteY8" fmla="*/ 623608 h 6859500"/>
                <a:gd name="connsiteX9" fmla="*/ 2806123 w 6859500"/>
                <a:gd name="connsiteY9" fmla="*/ 2806161 h 6859500"/>
                <a:gd name="connsiteX10" fmla="*/ 623608 w 6859500"/>
                <a:gd name="connsiteY10" fmla="*/ 2806161 h 6859500"/>
                <a:gd name="connsiteX11" fmla="*/ 0 w 6859500"/>
                <a:gd name="connsiteY11" fmla="*/ 3429731 h 6859500"/>
                <a:gd name="connsiteX12" fmla="*/ 623608 w 6859500"/>
                <a:gd name="connsiteY12" fmla="*/ 4053340 h 6859500"/>
                <a:gd name="connsiteX13" fmla="*/ 2806161 w 6859500"/>
                <a:gd name="connsiteY13" fmla="*/ 4053340 h 6859500"/>
                <a:gd name="connsiteX14" fmla="*/ 2806161 w 6859500"/>
                <a:gd name="connsiteY14" fmla="*/ 6235893 h 6859500"/>
                <a:gd name="connsiteX15" fmla="*/ 3429770 w 6859500"/>
                <a:gd name="connsiteY15" fmla="*/ 6859501 h 6859500"/>
                <a:gd name="connsiteX16" fmla="*/ 4053340 w 6859500"/>
                <a:gd name="connsiteY16" fmla="*/ 6235893 h 6859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59500" h="6859500">
                  <a:moveTo>
                    <a:pt x="4053340" y="6235893"/>
                  </a:moveTo>
                  <a:lnTo>
                    <a:pt x="4053340" y="4053340"/>
                  </a:lnTo>
                  <a:lnTo>
                    <a:pt x="6235893" y="4053340"/>
                  </a:lnTo>
                  <a:cubicBezTo>
                    <a:pt x="6580293" y="4053340"/>
                    <a:pt x="6859501" y="3774132"/>
                    <a:pt x="6859501" y="3429731"/>
                  </a:cubicBezTo>
                  <a:cubicBezTo>
                    <a:pt x="6859501" y="3085330"/>
                    <a:pt x="6580332" y="2806123"/>
                    <a:pt x="6235893" y="2806123"/>
                  </a:cubicBezTo>
                  <a:lnTo>
                    <a:pt x="4053340" y="2806123"/>
                  </a:lnTo>
                  <a:lnTo>
                    <a:pt x="4053340" y="623608"/>
                  </a:lnTo>
                  <a:cubicBezTo>
                    <a:pt x="4053340" y="279208"/>
                    <a:pt x="3774171" y="0"/>
                    <a:pt x="3429731" y="0"/>
                  </a:cubicBezTo>
                  <a:cubicBezTo>
                    <a:pt x="3085330" y="0"/>
                    <a:pt x="2806123" y="279208"/>
                    <a:pt x="2806123" y="623608"/>
                  </a:cubicBezTo>
                  <a:lnTo>
                    <a:pt x="2806123" y="2806161"/>
                  </a:lnTo>
                  <a:lnTo>
                    <a:pt x="623608" y="2806161"/>
                  </a:lnTo>
                  <a:cubicBezTo>
                    <a:pt x="279208" y="2806161"/>
                    <a:pt x="0" y="3085369"/>
                    <a:pt x="0" y="3429731"/>
                  </a:cubicBezTo>
                  <a:cubicBezTo>
                    <a:pt x="0" y="3774132"/>
                    <a:pt x="279208" y="4053340"/>
                    <a:pt x="623608" y="4053340"/>
                  </a:cubicBezTo>
                  <a:lnTo>
                    <a:pt x="2806161" y="4053340"/>
                  </a:lnTo>
                  <a:lnTo>
                    <a:pt x="2806161" y="6235893"/>
                  </a:lnTo>
                  <a:cubicBezTo>
                    <a:pt x="2806161" y="6580293"/>
                    <a:pt x="3085369" y="6859501"/>
                    <a:pt x="3429770" y="6859501"/>
                  </a:cubicBezTo>
                  <a:cubicBezTo>
                    <a:pt x="3774171" y="6859501"/>
                    <a:pt x="4053340" y="6580293"/>
                    <a:pt x="4053340" y="6235893"/>
                  </a:cubicBezTo>
                  <a:close/>
                </a:path>
              </a:pathLst>
            </a:cu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3" name="Oval 12">
              <a:extLst>
                <a:ext uri="{FF2B5EF4-FFF2-40B4-BE49-F238E27FC236}">
                  <a16:creationId xmlns:a16="http://schemas.microsoft.com/office/drawing/2014/main" id="{9A54C6CC-DDAA-4A39-ADF6-3C8475C59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286000" y="1378534"/>
              <a:ext cx="215724" cy="215724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4" name="Oval 13">
              <a:extLst>
                <a:ext uri="{FF2B5EF4-FFF2-40B4-BE49-F238E27FC236}">
                  <a16:creationId xmlns:a16="http://schemas.microsoft.com/office/drawing/2014/main" id="{714358CC-CF77-4F38-89E2-D6A3ABD0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8029" y="254882"/>
              <a:ext cx="474023" cy="474023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 useBgFill="1">
          <p:nvSpPr>
            <p:cNvPr id="15" name="Oval 14">
              <a:extLst>
                <a:ext uri="{FF2B5EF4-FFF2-40B4-BE49-F238E27FC236}">
                  <a16:creationId xmlns:a16="http://schemas.microsoft.com/office/drawing/2014/main" id="{0CB44DA0-4772-4F1E-982F-12BAC7C58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838200" y="2514942"/>
              <a:ext cx="334385" cy="334385"/>
            </a:xfrm>
            <a:prstGeom prst="ellipse">
              <a:avLst/>
            </a:prstGeom>
            <a:ln w="3848" cap="flat">
              <a:noFill/>
              <a:prstDash val="solid"/>
              <a:miter/>
            </a:ln>
            <a:effectLst>
              <a:glow rad="152400">
                <a:srgbClr val="000000">
                  <a:alpha val="4000"/>
                </a:srgbClr>
              </a:glow>
              <a:outerShdw blurRad="101600" dist="38100" dir="16200000" rotWithShape="0">
                <a:srgbClr val="000000">
                  <a:alpha val="5000"/>
                </a:srgb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16D4481-06E0-406F-B2B0-A78607E35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7999"/>
          </a:xfrm>
          <a:prstGeom prst="rect">
            <a:avLst/>
          </a:prstGeom>
          <a:solidFill>
            <a:schemeClr val="accent2">
              <a:alpha val="40000"/>
            </a:schemeClr>
          </a:solidFill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84537E-03C9-77EB-3614-B6DFEB84F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0848414">
            <a:off x="1409758" y="1259089"/>
            <a:ext cx="9144000" cy="1553866"/>
          </a:xfrm>
        </p:spPr>
        <p:txBody>
          <a:bodyPr>
            <a:normAutofit fontScale="90000"/>
          </a:bodyPr>
          <a:lstStyle/>
          <a:p>
            <a:r>
              <a:rPr lang="nl-NL" sz="12500" dirty="0">
                <a:solidFill>
                  <a:srgbClr val="FFFFFF"/>
                </a:solidFill>
                <a:latin typeface="Aptos ExtraBold" panose="020F0502020204030204" pitchFamily="34" charset="0"/>
              </a:rPr>
              <a:t>Verzekeren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6BAA0B0-7AC2-734F-42FA-0F3523F8E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028" y="4072044"/>
            <a:ext cx="5802630" cy="2057051"/>
          </a:xfrm>
        </p:spPr>
        <p:txBody>
          <a:bodyPr>
            <a:normAutofit/>
          </a:bodyPr>
          <a:lstStyle/>
          <a:p>
            <a:r>
              <a:rPr lang="nl-NL" sz="2200" dirty="0">
                <a:solidFill>
                  <a:srgbClr val="FFFFFF"/>
                </a:solidFill>
              </a:rPr>
              <a:t>Economie</a:t>
            </a:r>
          </a:p>
          <a:p>
            <a:r>
              <a:rPr lang="nl-NL" sz="2200" dirty="0">
                <a:solidFill>
                  <a:srgbClr val="FFFFFF"/>
                </a:solidFill>
              </a:rPr>
              <a:t>Leerjaar 3</a:t>
            </a:r>
          </a:p>
          <a:p>
            <a:r>
              <a:rPr lang="nl-NL" sz="2200" dirty="0">
                <a:solidFill>
                  <a:srgbClr val="FFFFFF"/>
                </a:solidFill>
              </a:rPr>
              <a:t>Hoofdstuk 4 Kies je voor zekerheid</a:t>
            </a:r>
          </a:p>
          <a:p>
            <a:r>
              <a:rPr lang="nl-NL" sz="2200" dirty="0">
                <a:solidFill>
                  <a:srgbClr val="FFFFFF"/>
                </a:solidFill>
              </a:rPr>
              <a:t>Paragraaf 3 Rij schadevrij!</a:t>
            </a:r>
          </a:p>
        </p:txBody>
      </p:sp>
    </p:spTree>
    <p:extLst>
      <p:ext uri="{BB962C8B-B14F-4D97-AF65-F5344CB8AC3E}">
        <p14:creationId xmlns:p14="http://schemas.microsoft.com/office/powerpoint/2010/main" val="280897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83BCD-2AA2-AB92-C77A-D02E6943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Kerndoelen voor deze paragraaf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516893-5B20-5BCF-331F-0D91F580E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moet verschillende autoverzekeringen kennen.</a:t>
            </a:r>
          </a:p>
          <a:p>
            <a:r>
              <a:rPr lang="nl-NL" dirty="0"/>
              <a:t>Je kunt uitleggen waarom er verschillende premies zijn auto- en scooterverzekeringen.</a:t>
            </a:r>
          </a:p>
          <a:p>
            <a:r>
              <a:rPr lang="nl-NL" dirty="0"/>
              <a:t>Je kunt uitleggen wat er met de premie gebeurt na schade.</a:t>
            </a:r>
          </a:p>
          <a:p>
            <a:r>
              <a:rPr lang="nl-NL" dirty="0"/>
              <a:t>Je kunt zelf een geschikte verzekering vinden.</a:t>
            </a:r>
          </a:p>
        </p:txBody>
      </p:sp>
    </p:spTree>
    <p:extLst>
      <p:ext uri="{BB962C8B-B14F-4D97-AF65-F5344CB8AC3E}">
        <p14:creationId xmlns:p14="http://schemas.microsoft.com/office/powerpoint/2010/main" val="122140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F87D7-BB6A-37DF-B565-8B4085BF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Autoverzekeringen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D9AF35-08FB-9383-1C57-A9A46F109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470" y="1460500"/>
            <a:ext cx="10515600" cy="5032375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WA-verzekering</a:t>
            </a:r>
          </a:p>
          <a:p>
            <a:pPr lvl="1"/>
            <a:r>
              <a:rPr lang="nl-NL" dirty="0"/>
              <a:t>Wettelijk </a:t>
            </a:r>
            <a:r>
              <a:rPr lang="nl-NL" b="1" dirty="0"/>
              <a:t>verplicht </a:t>
            </a:r>
            <a:r>
              <a:rPr lang="nl-NL" dirty="0"/>
              <a:t>voor auto of scooter</a:t>
            </a:r>
          </a:p>
          <a:p>
            <a:pPr lvl="1"/>
            <a:r>
              <a:rPr lang="nl-NL" dirty="0"/>
              <a:t>Vergoed de schade van de </a:t>
            </a:r>
            <a:r>
              <a:rPr lang="nl-NL" b="1" dirty="0"/>
              <a:t>tegenpartij</a:t>
            </a:r>
          </a:p>
          <a:p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Cascoverzekering</a:t>
            </a:r>
          </a:p>
          <a:p>
            <a:pPr lvl="1"/>
            <a:r>
              <a:rPr lang="nl-NL" b="1" dirty="0"/>
              <a:t>Vrijwillige</a:t>
            </a:r>
            <a:r>
              <a:rPr lang="nl-NL" dirty="0"/>
              <a:t> aanvulling op een WA verzekering</a:t>
            </a:r>
          </a:p>
          <a:p>
            <a:pPr lvl="1"/>
            <a:r>
              <a:rPr lang="nl-NL" dirty="0"/>
              <a:t>Voor auto’s tussen de 5 en 10 jaar oud</a:t>
            </a:r>
          </a:p>
          <a:p>
            <a:pPr lvl="1"/>
            <a:r>
              <a:rPr lang="nl-NL" dirty="0"/>
              <a:t>Vergoeding voor schade eigen auto die </a:t>
            </a:r>
            <a:r>
              <a:rPr lang="nl-NL" b="1" dirty="0"/>
              <a:t>niet door eigen toedoen </a:t>
            </a:r>
            <a:r>
              <a:rPr lang="nl-NL" dirty="0"/>
              <a:t>is ontstaan (diefstal, bliksem, hagel, brand, aanrijding met een dier)</a:t>
            </a:r>
          </a:p>
          <a:p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Allriskverzekering</a:t>
            </a:r>
          </a:p>
          <a:p>
            <a:pPr lvl="1"/>
            <a:r>
              <a:rPr lang="nl-NL" dirty="0"/>
              <a:t>Vrijwillige uitgebreide cascoverzekering</a:t>
            </a:r>
          </a:p>
          <a:p>
            <a:pPr lvl="1"/>
            <a:r>
              <a:rPr lang="nl-NL" dirty="0"/>
              <a:t>Voor auto’s tot 5 jaar oud.</a:t>
            </a:r>
          </a:p>
          <a:p>
            <a:pPr lvl="1"/>
            <a:r>
              <a:rPr lang="nl-NL" dirty="0"/>
              <a:t>Vergoeding van (bijna) </a:t>
            </a:r>
            <a:r>
              <a:rPr lang="nl-NL" b="1" dirty="0"/>
              <a:t>alle schade </a:t>
            </a:r>
            <a:r>
              <a:rPr lang="nl-NL" dirty="0"/>
              <a:t>aan de (eigen) auto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A8D051B-9665-2DF0-C6E8-6C7949DAC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4687" y="0"/>
            <a:ext cx="4527313" cy="248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49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B9039-F558-95CE-7356-665EC8AA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Bonus-malusregeling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6831A2-3E37-7BB4-F493-587C021CE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80" y="2027237"/>
            <a:ext cx="5352976" cy="4351338"/>
          </a:xfrm>
        </p:spPr>
        <p:txBody>
          <a:bodyPr/>
          <a:lstStyle/>
          <a:p>
            <a:r>
              <a:rPr lang="nl-NL" dirty="0"/>
              <a:t>Wie een jaar schadevrij rijdt, krijgt volgend jaar korting</a:t>
            </a:r>
          </a:p>
          <a:p>
            <a:r>
              <a:rPr lang="nl-NL" dirty="0"/>
              <a:t>Wie schade heeft gemaakt, verliest (deels) de korting</a:t>
            </a:r>
          </a:p>
          <a:p>
            <a:r>
              <a:rPr lang="nl-NL" dirty="0"/>
              <a:t>Wie heel veel schade maakt, kan worden uitgesloten van de verzekering.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1303F7A-20D9-9349-D267-2B9A38F95A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56"/>
          <a:stretch/>
        </p:blipFill>
        <p:spPr bwMode="auto">
          <a:xfrm>
            <a:off x="6031156" y="3314700"/>
            <a:ext cx="6160844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27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F37C1-A0B9-19B2-B599-AF69BC2C7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Verzekeringen vergelijken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3A83E1-400A-C0D0-6DE8-C914B5FF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Gebruik de consumentenbond vergelijkingssites</a:t>
            </a:r>
          </a:p>
          <a:p>
            <a:pPr lvl="1"/>
            <a:r>
              <a:rPr lang="nl-NL" dirty="0"/>
              <a:t>www.consumentenbond.nl</a:t>
            </a:r>
          </a:p>
          <a:p>
            <a:r>
              <a:rPr lang="nl-NL" dirty="0"/>
              <a:t>Gebruik de vergelijkingssites</a:t>
            </a:r>
          </a:p>
          <a:p>
            <a:pPr lvl="1"/>
            <a:r>
              <a:rPr lang="nl-NL" dirty="0">
                <a:hlinkClick r:id="rId2"/>
              </a:rPr>
              <a:t>www.geld.nl</a:t>
            </a:r>
            <a:endParaRPr lang="nl-NL" dirty="0"/>
          </a:p>
          <a:p>
            <a:pPr lvl="1"/>
            <a:r>
              <a:rPr lang="nl-NL" dirty="0">
                <a:hlinkClick r:id="rId3"/>
              </a:rPr>
              <a:t>www.independer.nl</a:t>
            </a:r>
            <a:endParaRPr lang="nl-NL" dirty="0"/>
          </a:p>
          <a:p>
            <a:pPr lvl="1"/>
            <a:r>
              <a:rPr lang="nl-NL" dirty="0">
                <a:hlinkClick r:id="rId4"/>
              </a:rPr>
              <a:t>www.unitedconsumer.nl</a:t>
            </a:r>
            <a:endParaRPr lang="nl-NL" dirty="0"/>
          </a:p>
          <a:p>
            <a:pPr lvl="1"/>
            <a:r>
              <a:rPr lang="nl-NL" dirty="0">
                <a:hlinkClick r:id="rId5"/>
              </a:rPr>
              <a:t>www.autoverzekering.nl</a:t>
            </a:r>
            <a:endParaRPr lang="nl-NL" dirty="0"/>
          </a:p>
          <a:p>
            <a:pPr lvl="1"/>
            <a:r>
              <a:rPr lang="nl-NL" dirty="0">
                <a:hlinkClick r:id="rId6"/>
              </a:rPr>
              <a:t>www.pricewise.nl</a:t>
            </a:r>
            <a:endParaRPr lang="nl-NL" dirty="0"/>
          </a:p>
          <a:p>
            <a:pPr lvl="1"/>
            <a:r>
              <a:rPr lang="nl-NL" dirty="0">
                <a:hlinkClick r:id="rId7"/>
              </a:rPr>
              <a:t>www.overstappen.nl</a:t>
            </a:r>
            <a:endParaRPr lang="nl-NL" dirty="0"/>
          </a:p>
          <a:p>
            <a:pPr lvl="1"/>
            <a:r>
              <a:rPr lang="nl-NL" dirty="0">
                <a:hlinkClick r:id="rId8"/>
              </a:rPr>
              <a:t>www.verzekering.nl</a:t>
            </a: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13691CB-4B22-74C0-265A-EA05664F87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93115" y="4469131"/>
            <a:ext cx="7098885" cy="238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09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213F3F-FAB7-C43E-5647-E1CC098D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FB3E01-271D-03A4-A3BB-28E4C2C86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dirty="0"/>
              <a:t>Maak opgaven 2 t/m 7 (</a:t>
            </a:r>
            <a:r>
              <a:rPr lang="nl-NL" b="1" dirty="0" err="1"/>
              <a:t>blz</a:t>
            </a:r>
            <a:r>
              <a:rPr lang="nl-NL" b="1" dirty="0"/>
              <a:t> 108 e.v.)</a:t>
            </a:r>
          </a:p>
          <a:p>
            <a:r>
              <a:rPr lang="nl-NL" dirty="0"/>
              <a:t>Opgave 4 en 6b mogen in je boek gemaakt worden</a:t>
            </a:r>
          </a:p>
          <a:p>
            <a:r>
              <a:rPr lang="nl-NL" dirty="0"/>
              <a:t>Nakijken van de gemaakte opgaven via wikiwijs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Weet je nu</a:t>
            </a:r>
          </a:p>
          <a:p>
            <a:r>
              <a:rPr lang="nl-NL" dirty="0"/>
              <a:t>verschillende autoverzekeringen</a:t>
            </a:r>
          </a:p>
          <a:p>
            <a:r>
              <a:rPr lang="nl-NL" dirty="0"/>
              <a:t>waarom er verschillende premies zijn (autoverzekering)</a:t>
            </a:r>
          </a:p>
          <a:p>
            <a:r>
              <a:rPr lang="nl-NL" dirty="0"/>
              <a:t>met de premie gebeurt na schade.</a:t>
            </a:r>
          </a:p>
          <a:p>
            <a:r>
              <a:rPr lang="nl-NL" dirty="0"/>
              <a:t>hoe je zelf een geschikte verzekering kunt vinden.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1324444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XO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Custom 40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XOVTI" id="{DC540DBD-7FF5-4942-921A-CFF95ECB90AA}" vid="{E72E4198-D957-48FD-B88D-6DAFC89EAFA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284</Words>
  <Application>Microsoft Office PowerPoint</Application>
  <PresentationFormat>Breedbeeld</PresentationFormat>
  <Paragraphs>47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Aptos ExtraBold</vt:lpstr>
      <vt:lpstr>Arial</vt:lpstr>
      <vt:lpstr>Courier New</vt:lpstr>
      <vt:lpstr>Open sans</vt:lpstr>
      <vt:lpstr>Segoe UI</vt:lpstr>
      <vt:lpstr>MinimalXOVTI</vt:lpstr>
      <vt:lpstr>Verzekeren</vt:lpstr>
      <vt:lpstr>Kerndoelen voor deze paragraaf</vt:lpstr>
      <vt:lpstr>Autoverzekeringen</vt:lpstr>
      <vt:lpstr>Bonus-malusregeling</vt:lpstr>
      <vt:lpstr>Verzekeringen vergelijken</vt:lpstr>
      <vt:lpstr>Aan de slag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Seelen, B.M.J.G. (Bernhard)</dc:creator>
  <cp:lastModifiedBy>Seelen, B.M.J.G. (Bernhard)</cp:lastModifiedBy>
  <cp:revision>2</cp:revision>
  <dcterms:created xsi:type="dcterms:W3CDTF">2024-09-03T11:34:36Z</dcterms:created>
  <dcterms:modified xsi:type="dcterms:W3CDTF">2024-09-03T14:27:32Z</dcterms:modified>
</cp:coreProperties>
</file>